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46"/>
  </p:notesMasterIdLst>
  <p:sldIdLst>
    <p:sldId id="256" r:id="rId2"/>
    <p:sldId id="302" r:id="rId3"/>
    <p:sldId id="270" r:id="rId4"/>
    <p:sldId id="257" r:id="rId5"/>
    <p:sldId id="259" r:id="rId6"/>
    <p:sldId id="260" r:id="rId7"/>
    <p:sldId id="258" r:id="rId8"/>
    <p:sldId id="261" r:id="rId9"/>
    <p:sldId id="262" r:id="rId10"/>
    <p:sldId id="265" r:id="rId11"/>
    <p:sldId id="263" r:id="rId12"/>
    <p:sldId id="303" r:id="rId13"/>
    <p:sldId id="304" r:id="rId14"/>
    <p:sldId id="267" r:id="rId15"/>
    <p:sldId id="264" r:id="rId16"/>
    <p:sldId id="266" r:id="rId17"/>
    <p:sldId id="268" r:id="rId18"/>
    <p:sldId id="269" r:id="rId19"/>
    <p:sldId id="271" r:id="rId20"/>
    <p:sldId id="272" r:id="rId21"/>
    <p:sldId id="274" r:id="rId22"/>
    <p:sldId id="275" r:id="rId23"/>
    <p:sldId id="277" r:id="rId24"/>
    <p:sldId id="278" r:id="rId25"/>
    <p:sldId id="279" r:id="rId26"/>
    <p:sldId id="280" r:id="rId27"/>
    <p:sldId id="281" r:id="rId28"/>
    <p:sldId id="282" r:id="rId29"/>
    <p:sldId id="287" r:id="rId30"/>
    <p:sldId id="284" r:id="rId31"/>
    <p:sldId id="285" r:id="rId32"/>
    <p:sldId id="286" r:id="rId33"/>
    <p:sldId id="288" r:id="rId34"/>
    <p:sldId id="289" r:id="rId35"/>
    <p:sldId id="290" r:id="rId36"/>
    <p:sldId id="291" r:id="rId37"/>
    <p:sldId id="292" r:id="rId38"/>
    <p:sldId id="293" r:id="rId39"/>
    <p:sldId id="295" r:id="rId40"/>
    <p:sldId id="294" r:id="rId41"/>
    <p:sldId id="296" r:id="rId42"/>
    <p:sldId id="297" r:id="rId43"/>
    <p:sldId id="298" r:id="rId44"/>
    <p:sldId id="299" r:id="rId45"/>
  </p:sldIdLst>
  <p:sldSz cx="9144000" cy="6858000" type="screen4x3"/>
  <p:notesSz cx="6858000" cy="9144000"/>
  <p:custShowLst>
    <p:custShow name="Custom Show 1" id="0">
      <p:sldLst>
        <p:sld r:id="rId2"/>
        <p:sld r:id="rId4"/>
        <p:sld r:id="rId5"/>
        <p:sld r:id="rId6"/>
        <p:sld r:id="rId7"/>
        <p:sld r:id="rId8"/>
        <p:sld r:id="rId9"/>
        <p:sld r:id="rId10"/>
        <p:sld r:id="rId11"/>
        <p:sld r:id="rId12"/>
        <p:sld r:id="rId15"/>
        <p:sld r:id="rId16"/>
        <p:sld r:id="rId17"/>
        <p:sld r:id="rId18"/>
        <p:sld r:id="rId19"/>
        <p:sld r:id="rId20"/>
        <p:sld r:id="rId21"/>
      </p:sldLst>
    </p:custShow>
  </p:custShow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1" end="17"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34559" autoAdjust="0"/>
    <p:restoredTop sz="86380" autoAdjust="0"/>
  </p:normalViewPr>
  <p:slideViewPr>
    <p:cSldViewPr>
      <p:cViewPr varScale="1">
        <p:scale>
          <a:sx n="73" d="100"/>
          <a:sy n="73" d="100"/>
        </p:scale>
        <p:origin x="-174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04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7A9E16-5080-4F6A-B2DA-3B2F458D1024}" type="datetimeFigureOut">
              <a:rPr lang="en-US" smtClean="0"/>
              <a:pPr/>
              <a:t>8/26/2021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5AF519-DCED-4819-BBD9-498EECDB43C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07AD7F1-2BC9-45D9-AB4C-3CD579D79812}" type="datetimeFigureOut">
              <a:rPr lang="en-US" smtClean="0"/>
              <a:pPr/>
              <a:t>8/26/2021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554B03FE-5174-4ED5-A957-5805ABD9B8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 advTm="3000">
    <p:dissolve/>
    <p:sndAc>
      <p:stSnd>
        <p:snd r:embed="rId1" name="chimes.wav" builtIn="1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AD7F1-2BC9-45D9-AB4C-3CD579D79812}" type="datetimeFigureOut">
              <a:rPr lang="en-US" smtClean="0"/>
              <a:pPr/>
              <a:t>8/26/2021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B03FE-5174-4ED5-A957-5805ABD9B8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 advTm="3000">
    <p:dissolve/>
    <p:sndAc>
      <p:stSnd>
        <p:snd r:embed="rId1" name="chimes.wav" builtIn="1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AD7F1-2BC9-45D9-AB4C-3CD579D79812}" type="datetimeFigureOut">
              <a:rPr lang="en-US" smtClean="0"/>
              <a:pPr/>
              <a:t>8/26/2021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B03FE-5174-4ED5-A957-5805ABD9B8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 advTm="3000">
    <p:dissolve/>
    <p:sndAc>
      <p:stSnd>
        <p:snd r:embed="rId1" name="chimes.wav" builtIn="1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07AD7F1-2BC9-45D9-AB4C-3CD579D79812}" type="datetimeFigureOut">
              <a:rPr lang="en-US" smtClean="0"/>
              <a:pPr/>
              <a:t>8/26/2021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54B03FE-5174-4ED5-A957-5805ABD9B8A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  <p:transition spd="med" advTm="3000">
    <p:dissolve/>
    <p:sndAc>
      <p:stSnd>
        <p:snd r:embed="rId1" name="chimes.wav" builtIn="1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07AD7F1-2BC9-45D9-AB4C-3CD579D79812}" type="datetimeFigureOut">
              <a:rPr lang="en-US" smtClean="0"/>
              <a:pPr/>
              <a:t>8/26/2021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554B03FE-5174-4ED5-A957-5805ABD9B8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 advTm="3000">
    <p:dissolve/>
    <p:sndAc>
      <p:stSnd>
        <p:snd r:embed="rId1" name="chimes.wav" builtIn="1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AD7F1-2BC9-45D9-AB4C-3CD579D79812}" type="datetimeFigureOut">
              <a:rPr lang="en-US" smtClean="0"/>
              <a:pPr/>
              <a:t>8/26/2021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B03FE-5174-4ED5-A957-5805ABD9B8A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 spd="med" advTm="3000">
    <p:dissolve/>
    <p:sndAc>
      <p:stSnd>
        <p:snd r:embed="rId1" name="chimes.wav" builtIn="1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AD7F1-2BC9-45D9-AB4C-3CD579D79812}" type="datetimeFigureOut">
              <a:rPr lang="en-US" smtClean="0"/>
              <a:pPr/>
              <a:t>8/26/2021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B03FE-5174-4ED5-A957-5805ABD9B8A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  <p:transition spd="med" advTm="3000">
    <p:dissolve/>
    <p:sndAc>
      <p:stSnd>
        <p:snd r:embed="rId1" name="chimes.wav" builtIn="1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07AD7F1-2BC9-45D9-AB4C-3CD579D79812}" type="datetimeFigureOut">
              <a:rPr lang="en-US" smtClean="0"/>
              <a:pPr/>
              <a:t>8/26/2021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54B03FE-5174-4ED5-A957-5805ABD9B8A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  <p:transition spd="med" advTm="3000">
    <p:dissolve/>
    <p:sndAc>
      <p:stSnd>
        <p:snd r:embed="rId1" name="chimes.wav" builtIn="1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AD7F1-2BC9-45D9-AB4C-3CD579D79812}" type="datetimeFigureOut">
              <a:rPr lang="en-US" smtClean="0"/>
              <a:pPr/>
              <a:t>8/26/2021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B03FE-5174-4ED5-A957-5805ABD9B8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 advTm="3000">
    <p:dissolve/>
    <p:sndAc>
      <p:stSnd>
        <p:snd r:embed="rId1" name="chimes.wav" builtIn="1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07AD7F1-2BC9-45D9-AB4C-3CD579D79812}" type="datetimeFigureOut">
              <a:rPr lang="en-US" smtClean="0"/>
              <a:pPr/>
              <a:t>8/26/2021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54B03FE-5174-4ED5-A957-5805ABD9B8A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 advTm="3000">
    <p:dissolve/>
    <p:sndAc>
      <p:stSnd>
        <p:snd r:embed="rId1" name="chimes.wav" builtIn="1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07AD7F1-2BC9-45D9-AB4C-3CD579D79812}" type="datetimeFigureOut">
              <a:rPr lang="en-US" smtClean="0"/>
              <a:pPr/>
              <a:t>8/26/2021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54B03FE-5174-4ED5-A957-5805ABD9B8A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  <p:transition spd="med" advTm="3000">
    <p:dissolve/>
    <p:sndAc>
      <p:stSnd>
        <p:snd r:embed="rId1" name="chimes.wav" builtIn="1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07AD7F1-2BC9-45D9-AB4C-3CD579D79812}" type="datetimeFigureOut">
              <a:rPr lang="en-US" smtClean="0"/>
              <a:pPr/>
              <a:t>8/26/2021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554B03FE-5174-4ED5-A957-5805ABD9B8A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 spd="med" advTm="3000">
    <p:dissolve/>
    <p:sndAc>
      <p:stSnd>
        <p:snd r:embed="rId13" name="chimes.wav" builtIn="1"/>
      </p:stSnd>
    </p:sndAc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wmf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wmf"/><Relationship Id="rId4" Type="http://schemas.openxmlformats.org/officeDocument/2006/relationships/image" Target="../media/image3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4600" y="4343400"/>
            <a:ext cx="6172200" cy="2209800"/>
          </a:xfrm>
        </p:spPr>
        <p:txBody>
          <a:bodyPr>
            <a:norm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CAMPUS              	GALLERY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C:\Program Files (x86)\Microsoft Office\MEDIA\CAGCAT10\j0217698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81800" y="4038600"/>
            <a:ext cx="1752600" cy="1227735"/>
          </a:xfrm>
          <a:prstGeom prst="rect">
            <a:avLst/>
          </a:prstGeom>
          <a:noFill/>
        </p:spPr>
      </p:pic>
      <p:pic>
        <p:nvPicPr>
          <p:cNvPr id="5" name="Picture 4" descr="dps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82826" y="533400"/>
            <a:ext cx="4427574" cy="3276600"/>
          </a:xfrm>
          <a:prstGeom prst="rect">
            <a:avLst/>
          </a:prstGeom>
        </p:spPr>
      </p:pic>
    </p:spTree>
  </p:cSld>
  <p:clrMapOvr>
    <a:masterClrMapping/>
  </p:clrMapOvr>
  <p:transition spd="med" advTm="3000">
    <p:dissolv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 descr="IMG20210128134153.jpg"/>
          <p:cNvPicPr>
            <a:picLocks noGrp="1" noChangeAspect="1"/>
          </p:cNvPicPr>
          <p:nvPr>
            <p:ph sz="quarter" idx="1"/>
          </p:nvPr>
        </p:nvPicPr>
        <p:blipFill>
          <a:blip r:embed="rId3" cstate="print"/>
          <a:stretch>
            <a:fillRect/>
          </a:stretch>
        </p:blipFill>
        <p:spPr>
          <a:xfrm>
            <a:off x="152400" y="76200"/>
            <a:ext cx="8534400" cy="3581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Content Placeholder 7" descr="IMG20210128134217.jpg"/>
          <p:cNvPicPr>
            <a:picLocks noGrp="1" noChangeAspect="1"/>
          </p:cNvPicPr>
          <p:nvPr>
            <p:ph sz="quarter" idx="2"/>
          </p:nvPr>
        </p:nvPicPr>
        <p:blipFill>
          <a:blip r:embed="rId4" cstate="print"/>
          <a:stretch>
            <a:fillRect/>
          </a:stretch>
        </p:blipFill>
        <p:spPr>
          <a:xfrm>
            <a:off x="6991141" y="3810000"/>
            <a:ext cx="1695659" cy="2971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Rectangle 8"/>
          <p:cNvSpPr/>
          <p:nvPr/>
        </p:nvSpPr>
        <p:spPr>
          <a:xfrm>
            <a:off x="762000" y="4038600"/>
            <a:ext cx="68580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PRINCIPAL’S DESK</a:t>
            </a:r>
            <a:endParaRPr lang="en-US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6146" name="Picture 2" descr="C:\Program Files (x86)\Microsoft Office\MEDIA\CAGCAT10\j0301252.wm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1023" y="4953000"/>
            <a:ext cx="1918777" cy="1641653"/>
          </a:xfrm>
          <a:prstGeom prst="rect">
            <a:avLst/>
          </a:prstGeom>
          <a:noFill/>
        </p:spPr>
      </p:pic>
    </p:spTree>
  </p:cSld>
  <p:clrMapOvr>
    <a:masterClrMapping/>
  </p:clrMapOvr>
  <p:transition spd="med" advTm="3000">
    <p:dissolv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1371600" y="-533400"/>
            <a:ext cx="8153400" cy="1782762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CONFERENCE  ROOM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Content Placeholder 8" descr="IMG20210128131916.jpg"/>
          <p:cNvPicPr>
            <a:picLocks noGrp="1" noChangeAspect="1"/>
          </p:cNvPicPr>
          <p:nvPr>
            <p:ph sz="quarter" idx="1"/>
          </p:nvPr>
        </p:nvPicPr>
        <p:blipFill>
          <a:blip r:embed="rId3" cstate="print"/>
          <a:stretch>
            <a:fillRect/>
          </a:stretch>
        </p:blipFill>
        <p:spPr>
          <a:xfrm>
            <a:off x="152400" y="2313720"/>
            <a:ext cx="8525139" cy="39346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170" name="Picture 2" descr="C:\Program Files (x86)\Microsoft Office\MEDIA\CAGCAT10\j0233018.wm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" y="228601"/>
            <a:ext cx="1725294" cy="1752599"/>
          </a:xfrm>
          <a:prstGeom prst="rect">
            <a:avLst/>
          </a:prstGeom>
          <a:noFill/>
        </p:spPr>
      </p:pic>
    </p:spTree>
  </p:cSld>
  <p:clrMapOvr>
    <a:masterClrMapping/>
  </p:clrMapOvr>
  <p:transition spd="med" advTm="3000">
    <p:dissolv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A brainstorming session</a:t>
            </a:r>
            <a:endParaRPr lang="en-US" dirty="0"/>
          </a:p>
        </p:txBody>
      </p:sp>
      <p:pic>
        <p:nvPicPr>
          <p:cNvPr id="58370" name="Picture 2" descr="H:\Dps\IMG20210126095924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2359660"/>
            <a:ext cx="8458200" cy="3580502"/>
          </a:xfrm>
          <a:prstGeom prst="rect">
            <a:avLst/>
          </a:prstGeom>
          <a:noFill/>
        </p:spPr>
      </p:pic>
    </p:spTree>
  </p:cSld>
  <p:clrMapOvr>
    <a:masterClrMapping/>
  </p:clrMapOvr>
  <p:transition spd="med" advTm="3000">
    <p:dissolv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       RECEPTION</a:t>
            </a:r>
            <a:endParaRPr lang="en-US" dirty="0"/>
          </a:p>
        </p:txBody>
      </p:sp>
      <p:pic>
        <p:nvPicPr>
          <p:cNvPr id="5939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2067535"/>
            <a:ext cx="8001000" cy="3692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 advTm="3000">
    <p:dissolv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G202101281324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8600" y="228600"/>
            <a:ext cx="5410200" cy="304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 descr="IMG2021012813402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8600" y="3505200"/>
            <a:ext cx="5334000" cy="3124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 descr="IMG2021012813220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943600" y="2667000"/>
            <a:ext cx="2743200" cy="3962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6019800" y="838200"/>
            <a:ext cx="285166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rial Black" pitchFamily="34" charset="0"/>
              </a:rPr>
              <a:t>  JUNIOR</a:t>
            </a:r>
          </a:p>
          <a:p>
            <a:r>
              <a:rPr lang="en-US" sz="3200" dirty="0" smtClean="0">
                <a:latin typeface="Arial Black" pitchFamily="34" charset="0"/>
              </a:rPr>
              <a:t>CORRIDOR</a:t>
            </a:r>
            <a:endParaRPr lang="en-US" sz="3200" dirty="0">
              <a:latin typeface="Arial Black" pitchFamily="34" charset="0"/>
            </a:endParaRPr>
          </a:p>
        </p:txBody>
      </p:sp>
    </p:spTree>
  </p:cSld>
  <p:clrMapOvr>
    <a:masterClrMapping/>
  </p:clrMapOvr>
  <p:transition spd="med" advTm="3000">
    <p:dissolv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MG2021012813344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95400" y="3429000"/>
            <a:ext cx="7389000" cy="31817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7" descr="IMG2021012813350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2400" y="257907"/>
            <a:ext cx="6172200" cy="27900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" name="Rectangle 9"/>
          <p:cNvSpPr/>
          <p:nvPr/>
        </p:nvSpPr>
        <p:spPr>
          <a:xfrm>
            <a:off x="6248400" y="1179493"/>
            <a:ext cx="2649855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u="sng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latin typeface="Arial Black" pitchFamily="34" charset="0"/>
              </a:rPr>
              <a:t>MATHS </a:t>
            </a:r>
            <a:r>
              <a:rPr lang="en-US" sz="2800" b="1" u="sng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latin typeface="Arial Black" pitchFamily="34" charset="0"/>
              </a:rPr>
              <a:t>LAB BY NIIT</a:t>
            </a:r>
            <a:endParaRPr lang="en-US" sz="2800" b="1" u="sng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latin typeface="Arial Black" pitchFamily="34" charset="0"/>
            </a:endParaRPr>
          </a:p>
        </p:txBody>
      </p:sp>
    </p:spTree>
  </p:cSld>
  <p:clrMapOvr>
    <a:masterClrMapping/>
  </p:clrMapOvr>
  <p:transition spd="med" advTm="3000">
    <p:dissolv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MG20210128133817.jpg"/>
          <p:cNvPicPr>
            <a:picLocks noGrp="1" noChangeAspect="1"/>
          </p:cNvPicPr>
          <p:nvPr>
            <p:ph sz="quarter" idx="4294967295"/>
          </p:nvPr>
        </p:nvPicPr>
        <p:blipFill>
          <a:blip r:embed="rId3" cstate="print"/>
          <a:stretch>
            <a:fillRect/>
          </a:stretch>
        </p:blipFill>
        <p:spPr>
          <a:xfrm>
            <a:off x="152400" y="2514600"/>
            <a:ext cx="5791200" cy="20637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 descr="IMG2021012813384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19400" y="76200"/>
            <a:ext cx="5788800" cy="2209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 descr="IMG2021012813395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819400" y="4800600"/>
            <a:ext cx="5829300" cy="1981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464153" y="762000"/>
            <a:ext cx="220284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      </a:t>
            </a:r>
            <a:r>
              <a:rPr lang="en-US" sz="2400" dirty="0" smtClean="0">
                <a:latin typeface="Arial Black" pitchFamily="34" charset="0"/>
              </a:rPr>
              <a:t>WELL</a:t>
            </a:r>
          </a:p>
          <a:p>
            <a:r>
              <a:rPr lang="en-US" sz="2400" dirty="0" smtClean="0">
                <a:latin typeface="Arial Black" pitchFamily="34" charset="0"/>
              </a:rPr>
              <a:t>FURNISHED</a:t>
            </a:r>
            <a:endParaRPr lang="en-US" sz="2400" dirty="0">
              <a:latin typeface="Arial Black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91659" y="2895600"/>
            <a:ext cx="25713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 Black" pitchFamily="34" charset="0"/>
              </a:rPr>
              <a:t>    SMART</a:t>
            </a:r>
          </a:p>
          <a:p>
            <a:r>
              <a:rPr lang="en-US" sz="2400" dirty="0" smtClean="0">
                <a:latin typeface="Arial Black" pitchFamily="34" charset="0"/>
              </a:rPr>
              <a:t>CLASSROOM</a:t>
            </a:r>
            <a:endParaRPr lang="en-US" sz="2400" dirty="0">
              <a:latin typeface="Arial Black" pitchFamily="34" charset="0"/>
            </a:endParaRPr>
          </a:p>
        </p:txBody>
      </p:sp>
    </p:spTree>
  </p:cSld>
  <p:clrMapOvr>
    <a:masterClrMapping/>
  </p:clrMapOvr>
  <p:transition spd="med" advTm="3000">
    <p:dissolv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hatsApp Image 2021-01-29 at 12.11.50 AM (1)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599" y="228600"/>
            <a:ext cx="6421279" cy="3124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 descr="WhatsApp Image 2021-01-29 at 12.11.50 AM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8800" y="3581400"/>
            <a:ext cx="6858000" cy="301283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6781800" y="1302603"/>
            <a:ext cx="228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 SMART</a:t>
            </a:r>
          </a:p>
          <a:p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CLASSESS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1026" name="Picture 2" descr="C:\Program Files (x86)\Microsoft Office\MEDIA\CAGCAT10\j0301252.wm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9463" y="4419600"/>
            <a:ext cx="1603137" cy="1371600"/>
          </a:xfrm>
          <a:prstGeom prst="rect">
            <a:avLst/>
          </a:prstGeom>
          <a:noFill/>
        </p:spPr>
      </p:pic>
    </p:spTree>
  </p:cSld>
  <p:clrMapOvr>
    <a:masterClrMapping/>
  </p:clrMapOvr>
  <p:transition spd="med" advTm="3000">
    <p:dissolv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hatsApp Image 2021-01-29 at 12.11.51 AM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828800"/>
            <a:ext cx="8534400" cy="4419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762000" y="609600"/>
            <a:ext cx="7467600" cy="1143000"/>
          </a:xfrm>
        </p:spPr>
        <p:txBody>
          <a:bodyPr>
            <a:normAutofit/>
          </a:bodyPr>
          <a:lstStyle/>
          <a:p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KINDERGARTEN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 advTm="3000">
    <p:dissolv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202101260959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4800" y="95036"/>
            <a:ext cx="6096000" cy="31815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 descr="IMG2021012610000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81200" y="3505200"/>
            <a:ext cx="6096000" cy="31815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Rectangle 3"/>
          <p:cNvSpPr/>
          <p:nvPr/>
        </p:nvSpPr>
        <p:spPr>
          <a:xfrm>
            <a:off x="6248400" y="1117937"/>
            <a:ext cx="281940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WELL EXPERIENCED</a:t>
            </a:r>
          </a:p>
          <a:p>
            <a:pPr algn="ctr"/>
            <a:r>
              <a:rPr lang="en-US" sz="2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STAFF</a:t>
            </a:r>
            <a:endParaRPr lang="en-US" sz="2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96000" y="2373868"/>
            <a:ext cx="3124200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400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#</a:t>
            </a:r>
            <a:r>
              <a:rPr lang="en-US" sz="1600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Supportive_Pillars</a:t>
            </a:r>
            <a:endParaRPr lang="en-US" sz="3200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</p:spTree>
  </p:cSld>
  <p:clrMapOvr>
    <a:masterClrMapping/>
  </p:clrMapOvr>
  <p:transition spd="med" advTm="3000">
    <p:dissolv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H:\DPS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95350" y="384175"/>
            <a:ext cx="7351713" cy="6089650"/>
          </a:xfrm>
          <a:prstGeom prst="rect">
            <a:avLst/>
          </a:prstGeom>
          <a:noFill/>
        </p:spPr>
      </p:pic>
    </p:spTree>
  </p:cSld>
  <p:clrMapOvr>
    <a:masterClrMapping/>
  </p:clrMapOvr>
  <p:transition spd="med" advTm="3000">
    <p:dissolv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WhatsApp Image 2021-01-29 at 12.11.51 AM (1)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1050" y="2209800"/>
            <a:ext cx="4019550" cy="2391292"/>
          </a:xfrm>
          <a:prstGeom prst="rect">
            <a:avLst/>
          </a:prstGeom>
        </p:spPr>
      </p:pic>
      <p:pic>
        <p:nvPicPr>
          <p:cNvPr id="5" name="Picture 4" descr="WhatsApp Image 2021-01-29 at 12.11.52 AM (1)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76200"/>
            <a:ext cx="4191000" cy="2267648"/>
          </a:xfrm>
          <a:prstGeom prst="rect">
            <a:avLst/>
          </a:prstGeom>
        </p:spPr>
      </p:pic>
      <p:pic>
        <p:nvPicPr>
          <p:cNvPr id="6" name="Picture 5" descr="WhatsApp Image 2021-01-29 at 12.11.52 AM.jpe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4543845"/>
            <a:ext cx="4267200" cy="223795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28600" y="2574429"/>
            <a:ext cx="4191000" cy="169277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</a:rPr>
              <a:t>72</a:t>
            </a:r>
            <a:r>
              <a:rPr lang="en-US" sz="4000" baseline="30000" dirty="0" smtClean="0">
                <a:solidFill>
                  <a:schemeClr val="accent1">
                    <a:lumMod val="75000"/>
                  </a:schemeClr>
                </a:solidFill>
              </a:rPr>
              <a:t>th</a:t>
            </a:r>
            <a:endParaRPr lang="en-US" sz="4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en-US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1"/>
                </a:solidFill>
                <a:effectLst/>
              </a:rPr>
              <a:t>REPUBLIC DAY</a:t>
            </a:r>
          </a:p>
          <a:p>
            <a:pPr algn="ctr"/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50"/>
                </a:solidFill>
              </a:rPr>
              <a:t>CELEBRATION</a:t>
            </a:r>
            <a:endParaRPr lang="en-US" sz="3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B050"/>
              </a:solidFill>
              <a:effectLst/>
            </a:endParaRPr>
          </a:p>
        </p:txBody>
      </p:sp>
    </p:spTree>
  </p:cSld>
  <p:clrMapOvr>
    <a:masterClrMapping/>
  </p:clrMapOvr>
  <p:transition spd="med" advTm="3000">
    <p:dissolv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         </a:t>
            </a:r>
            <a:r>
              <a:rPr lang="en-US" sz="4000" dirty="0" smtClean="0"/>
              <a:t>swimming Pool for all </a:t>
            </a:r>
            <a:endParaRPr lang="en-US" sz="4000" dirty="0"/>
          </a:p>
        </p:txBody>
      </p:sp>
      <p:pic>
        <p:nvPicPr>
          <p:cNvPr id="3277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78660" y="1981200"/>
            <a:ext cx="7977673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 advTm="3000">
    <p:dissolve/>
    <p:sndAc>
      <p:stSnd>
        <p:snd r:embed="rId2" name="chimes.wav" builtIn="1"/>
      </p:stSnd>
    </p:sndAc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           </a:t>
            </a:r>
            <a:r>
              <a:rPr lang="en-US" sz="4000" dirty="0" smtClean="0"/>
              <a:t>200 m. Athletics track</a:t>
            </a:r>
            <a:endParaRPr lang="en-US" dirty="0"/>
          </a:p>
        </p:txBody>
      </p:sp>
      <p:pic>
        <p:nvPicPr>
          <p:cNvPr id="4" name="Picture 4" descr="Image result for atheletics track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 t="28777"/>
          <a:stretch>
            <a:fillRect/>
          </a:stretch>
        </p:blipFill>
        <p:spPr bwMode="auto">
          <a:xfrm>
            <a:off x="179092" y="2133600"/>
            <a:ext cx="8512339" cy="4038600"/>
          </a:xfrm>
          <a:prstGeom prst="rect">
            <a:avLst/>
          </a:prstGeom>
          <a:noFill/>
        </p:spPr>
      </p:pic>
    </p:spTree>
  </p:cSld>
  <p:clrMapOvr>
    <a:masterClrMapping/>
  </p:clrMapOvr>
  <p:transition spd="med" advTm="3000">
    <p:dissolve/>
    <p:sndAc>
      <p:stSnd>
        <p:snd r:embed="rId2" name="chimes.wav" builtIn="1"/>
      </p:stSnd>
    </p:sndAc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      Football ground</a:t>
            </a:r>
            <a:endParaRPr lang="en-US" sz="4400" dirty="0"/>
          </a:p>
        </p:txBody>
      </p:sp>
      <p:pic>
        <p:nvPicPr>
          <p:cNvPr id="36865" name="Picture 1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89644" y="1600200"/>
            <a:ext cx="8573356" cy="5221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 advTm="3000">
    <p:dissolve/>
    <p:sndAc>
      <p:stSnd>
        <p:snd r:embed="rId2" name="chimes.wav" builtIn="1"/>
      </p:stSnd>
    </p:sndAc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                       Volley-ball</a:t>
            </a:r>
            <a:endParaRPr lang="en-US" sz="4000" dirty="0"/>
          </a:p>
        </p:txBody>
      </p:sp>
      <p:pic>
        <p:nvPicPr>
          <p:cNvPr id="35841" name="Picture 1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57200" y="1295400"/>
            <a:ext cx="8166697" cy="5374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 advTm="3000">
    <p:dissolve/>
    <p:sndAc>
      <p:stSnd>
        <p:snd r:embed="rId2" name="chimes.wav" builtIn="1"/>
      </p:stSnd>
    </p:sndAc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92162"/>
          </a:xfrm>
        </p:spPr>
        <p:txBody>
          <a:bodyPr/>
          <a:lstStyle/>
          <a:p>
            <a:r>
              <a:rPr lang="en-US" dirty="0" smtClean="0"/>
              <a:t>                          </a:t>
            </a:r>
            <a:r>
              <a:rPr lang="en-US" sz="4000" b="1" dirty="0" smtClean="0"/>
              <a:t>badminton</a:t>
            </a:r>
            <a:endParaRPr lang="en-US" b="1" dirty="0"/>
          </a:p>
        </p:txBody>
      </p:sp>
      <p:pic>
        <p:nvPicPr>
          <p:cNvPr id="34817" name="Picture 1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52400" y="1453840"/>
            <a:ext cx="8688457" cy="5404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 advTm="3000">
    <p:dissolve/>
    <p:sndAc>
      <p:stSnd>
        <p:snd r:embed="rId2" name="chimes.wav" builtIn="1"/>
      </p:stSnd>
    </p:sndAc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15962"/>
          </a:xfrm>
        </p:spPr>
        <p:txBody>
          <a:bodyPr/>
          <a:lstStyle/>
          <a:p>
            <a:r>
              <a:rPr lang="en-US" dirty="0" smtClean="0"/>
              <a:t>                  BASKET BALL</a:t>
            </a:r>
            <a:endParaRPr lang="en-US" dirty="0"/>
          </a:p>
        </p:txBody>
      </p:sp>
      <p:pic>
        <p:nvPicPr>
          <p:cNvPr id="33793" name="Picture 1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62000" y="1170682"/>
            <a:ext cx="7543800" cy="5230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 advTm="3000">
    <p:dissolve/>
    <p:sndAc>
      <p:stSnd>
        <p:snd r:embed="rId2" name="chimes.wav" builtIn="1"/>
      </p:stSnd>
    </p:sndAc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92162"/>
          </a:xfrm>
        </p:spPr>
        <p:txBody>
          <a:bodyPr/>
          <a:lstStyle/>
          <a:p>
            <a:pPr algn="ctr"/>
            <a:r>
              <a:rPr lang="en-US" sz="4400" dirty="0" smtClean="0"/>
              <a:t>cricket</a:t>
            </a:r>
            <a:endParaRPr lang="en-US" dirty="0"/>
          </a:p>
        </p:txBody>
      </p:sp>
      <p:pic>
        <p:nvPicPr>
          <p:cNvPr id="3993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33400" y="1219200"/>
            <a:ext cx="7848600" cy="5469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 advTm="3000">
    <p:dissolve/>
    <p:sndAc>
      <p:stSnd>
        <p:snd r:embed="rId2" name="chimes.wav" builtIn="1"/>
      </p:stSnd>
    </p:sndAc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3562"/>
          </a:xfrm>
        </p:spPr>
        <p:txBody>
          <a:bodyPr/>
          <a:lstStyle/>
          <a:p>
            <a:r>
              <a:rPr lang="en-US" dirty="0" smtClean="0"/>
              <a:t>                  TABLE TENNIS</a:t>
            </a:r>
            <a:endParaRPr lang="en-US" dirty="0"/>
          </a:p>
        </p:txBody>
      </p:sp>
      <p:pic>
        <p:nvPicPr>
          <p:cNvPr id="4096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685800" y="914400"/>
            <a:ext cx="7620000" cy="5697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 advTm="3000">
    <p:dissolve/>
    <p:sndAc>
      <p:stSnd>
        <p:snd r:embed="rId2" name="chimes.wav" builtIn="1"/>
      </p:stSnd>
    </p:sndAc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     INDOOR GAMES</a:t>
            </a:r>
            <a:endParaRPr lang="en-US" dirty="0"/>
          </a:p>
        </p:txBody>
      </p:sp>
      <p:pic>
        <p:nvPicPr>
          <p:cNvPr id="41986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94910" y="2286000"/>
            <a:ext cx="3796090" cy="4053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987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4226832" y="2057400"/>
            <a:ext cx="4102703" cy="4343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 advTm="3000">
    <p:dissolve/>
    <p:sndAc>
      <p:stSnd>
        <p:snd r:embed="rId2" name="chimes.wav" builtIn="1"/>
      </p:stSnd>
    </p:sndAc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hatsApp Image 2021-01-29 at 12.11.51 AM (2)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152400"/>
            <a:ext cx="8305800" cy="383344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 descr="WhatsApp Image 2021-01-29 at 12.11.51 AM (3)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4114800"/>
            <a:ext cx="7620000" cy="2590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 advTm="3000">
    <p:dissolv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92162"/>
          </a:xfrm>
        </p:spPr>
        <p:txBody>
          <a:bodyPr/>
          <a:lstStyle/>
          <a:p>
            <a:r>
              <a:rPr lang="en-US" dirty="0" smtClean="0"/>
              <a:t>            Digital language lab</a:t>
            </a:r>
            <a:endParaRPr lang="en-US" dirty="0"/>
          </a:p>
        </p:txBody>
      </p:sp>
      <p:pic>
        <p:nvPicPr>
          <p:cNvPr id="4301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685800" y="1143000"/>
            <a:ext cx="7620000" cy="5514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 advTm="3000">
    <p:dissolve/>
    <p:sndAc>
      <p:stSnd>
        <p:snd r:embed="rId2" name="chimes.wav" builtIn="1"/>
      </p:stSnd>
    </p:sndAc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68362"/>
          </a:xfrm>
        </p:spPr>
        <p:txBody>
          <a:bodyPr/>
          <a:lstStyle/>
          <a:p>
            <a:r>
              <a:rPr lang="en-US" dirty="0" smtClean="0"/>
              <a:t>                 COMPUTER LAB</a:t>
            </a:r>
            <a:endParaRPr lang="en-US" dirty="0"/>
          </a:p>
        </p:txBody>
      </p:sp>
      <p:pic>
        <p:nvPicPr>
          <p:cNvPr id="4403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64074" y="1676400"/>
            <a:ext cx="8449235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 advTm="3000">
    <p:dissolve/>
    <p:sndAc>
      <p:stSnd>
        <p:snd r:embed="rId2" name="chimes.wav" builtIn="1"/>
      </p:stSnd>
    </p:sndAc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15962"/>
          </a:xfrm>
        </p:spPr>
        <p:txBody>
          <a:bodyPr/>
          <a:lstStyle/>
          <a:p>
            <a:r>
              <a:rPr lang="en-US" dirty="0" smtClean="0"/>
              <a:t>               CHEMISTRY LAB</a:t>
            </a:r>
            <a:endParaRPr lang="en-US" dirty="0"/>
          </a:p>
        </p:txBody>
      </p:sp>
      <p:pic>
        <p:nvPicPr>
          <p:cNvPr id="4505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685800" y="1219200"/>
            <a:ext cx="7467600" cy="5457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 advTm="3000">
    <p:dissolve/>
    <p:sndAc>
      <p:stSnd>
        <p:snd r:embed="rId2" name="chimes.wav" builtIn="1"/>
      </p:stSnd>
    </p:sndAc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15962"/>
          </a:xfrm>
        </p:spPr>
        <p:txBody>
          <a:bodyPr/>
          <a:lstStyle/>
          <a:p>
            <a:r>
              <a:rPr lang="en-US" dirty="0" smtClean="0"/>
              <a:t>                PHYSICS LAB</a:t>
            </a:r>
            <a:endParaRPr lang="en-US" dirty="0"/>
          </a:p>
        </p:txBody>
      </p:sp>
      <p:pic>
        <p:nvPicPr>
          <p:cNvPr id="4608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609600" y="1143000"/>
            <a:ext cx="7543800" cy="5515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 advTm="3000">
    <p:dissolve/>
    <p:sndAc>
      <p:stSnd>
        <p:snd r:embed="rId2" name="chimes.wav" builtIn="1"/>
      </p:stSnd>
    </p:sndAc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92162"/>
          </a:xfrm>
        </p:spPr>
        <p:txBody>
          <a:bodyPr/>
          <a:lstStyle/>
          <a:p>
            <a:r>
              <a:rPr lang="en-US" dirty="0" smtClean="0"/>
              <a:t>                 BIOLOGY LAB</a:t>
            </a:r>
            <a:endParaRPr lang="en-US" dirty="0"/>
          </a:p>
        </p:txBody>
      </p:sp>
      <p:pic>
        <p:nvPicPr>
          <p:cNvPr id="4710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81000" y="1259492"/>
            <a:ext cx="7467600" cy="5443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 advTm="3000">
    <p:dissolve/>
    <p:sndAc>
      <p:stSnd>
        <p:snd r:embed="rId2" name="chimes.wav" builtIn="1"/>
      </p:stSnd>
    </p:sndAc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15962"/>
          </a:xfrm>
        </p:spPr>
        <p:txBody>
          <a:bodyPr/>
          <a:lstStyle/>
          <a:p>
            <a:r>
              <a:rPr lang="en-US" dirty="0" smtClean="0"/>
              <a:t>                         LIBRARY</a:t>
            </a:r>
            <a:endParaRPr lang="en-US" dirty="0"/>
          </a:p>
        </p:txBody>
      </p:sp>
      <p:pic>
        <p:nvPicPr>
          <p:cNvPr id="4813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59468" y="1524000"/>
            <a:ext cx="8351132" cy="5337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 advTm="3000">
    <p:dissolve/>
    <p:sndAc>
      <p:stSnd>
        <p:snd r:embed="rId2" name="chimes.wav" builtIn="1"/>
      </p:stSnd>
    </p:sndAc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15962"/>
          </a:xfrm>
        </p:spPr>
        <p:txBody>
          <a:bodyPr/>
          <a:lstStyle/>
          <a:p>
            <a:r>
              <a:rPr lang="en-US" dirty="0" smtClean="0"/>
              <a:t>                        Maths Lab</a:t>
            </a:r>
            <a:endParaRPr lang="en-US" dirty="0"/>
          </a:p>
        </p:txBody>
      </p:sp>
      <p:pic>
        <p:nvPicPr>
          <p:cNvPr id="4915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685800" y="1166666"/>
            <a:ext cx="6705600" cy="5491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 advTm="3000">
    <p:dissolve/>
    <p:sndAc>
      <p:stSnd>
        <p:snd r:embed="rId2" name="chimes.wav" builtIn="1"/>
      </p:stSnd>
    </p:sndAc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68362"/>
          </a:xfrm>
        </p:spPr>
        <p:txBody>
          <a:bodyPr/>
          <a:lstStyle/>
          <a:p>
            <a:r>
              <a:rPr lang="en-US" dirty="0" smtClean="0"/>
              <a:t>                  ROBOTICS LAB</a:t>
            </a:r>
            <a:endParaRPr lang="en-US" dirty="0"/>
          </a:p>
        </p:txBody>
      </p:sp>
      <p:pic>
        <p:nvPicPr>
          <p:cNvPr id="5017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609600" y="1295400"/>
            <a:ext cx="8001000" cy="536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 advTm="3000">
    <p:dissolve/>
    <p:sndAc>
      <p:stSnd>
        <p:snd r:embed="rId2" name="chimes.wav" builtIn="1"/>
      </p:stSnd>
    </p:sndAc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7467600" cy="639762"/>
          </a:xfrm>
        </p:spPr>
        <p:txBody>
          <a:bodyPr/>
          <a:lstStyle/>
          <a:p>
            <a:r>
              <a:rPr lang="en-US" dirty="0" smtClean="0"/>
              <a:t>                        Ball pool</a:t>
            </a:r>
            <a:endParaRPr lang="en-US" dirty="0"/>
          </a:p>
        </p:txBody>
      </p:sp>
      <p:pic>
        <p:nvPicPr>
          <p:cNvPr id="5120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600200" y="838200"/>
            <a:ext cx="5867399" cy="5827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 advTm="3000">
    <p:dissolve/>
    <p:sndAc>
      <p:stSnd>
        <p:snd r:embed="rId2" name="chimes.wav" builtIn="1"/>
      </p:stSnd>
    </p:sndAc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92162"/>
          </a:xfrm>
        </p:spPr>
        <p:txBody>
          <a:bodyPr/>
          <a:lstStyle/>
          <a:p>
            <a:r>
              <a:rPr lang="en-US" dirty="0" smtClean="0"/>
              <a:t>                      </a:t>
            </a:r>
            <a:r>
              <a:rPr lang="en-US" b="1" dirty="0" smtClean="0"/>
              <a:t>Art &amp; Craft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532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609600" y="1219200"/>
            <a:ext cx="7543800" cy="5446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 advTm="3000">
    <p:dissolve/>
    <p:sndAc>
      <p:stSnd>
        <p:snd r:embed="rId2" name="chimes.wav" builtIn="1"/>
      </p:stSnd>
    </p:sndAc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28600"/>
            <a:ext cx="8077200" cy="1477962"/>
          </a:xfrm>
        </p:spPr>
        <p:txBody>
          <a:bodyPr/>
          <a:lstStyle/>
          <a:p>
            <a:pPr algn="ctr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VIVEKANAND BLOCK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 descr="C:\Program Files (x86)\Microsoft Office\MEDIA\CAGCAT10\j0205462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8125" y="171450"/>
            <a:ext cx="1819275" cy="1809750"/>
          </a:xfrm>
          <a:prstGeom prst="rect">
            <a:avLst/>
          </a:prstGeom>
          <a:noFill/>
        </p:spPr>
      </p:pic>
      <p:pic>
        <p:nvPicPr>
          <p:cNvPr id="6" name="Content Placeholder 5" descr="1 (1).jpg"/>
          <p:cNvPicPr>
            <a:picLocks noGrp="1" noChangeAspect="1"/>
          </p:cNvPicPr>
          <p:nvPr>
            <p:ph sz="quarter" idx="1"/>
          </p:nvPr>
        </p:nvPicPr>
        <p:blipFill>
          <a:blip r:embed="rId4" cstate="print"/>
          <a:stretch>
            <a:fillRect/>
          </a:stretch>
        </p:blipFill>
        <p:spPr>
          <a:xfrm>
            <a:off x="152400" y="1981200"/>
            <a:ext cx="8534400" cy="4419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 advTm="3000">
    <p:dissolv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Entire campus is under CCTV surveillance</a:t>
            </a:r>
            <a:endParaRPr lang="en-US" dirty="0"/>
          </a:p>
        </p:txBody>
      </p:sp>
      <p:pic>
        <p:nvPicPr>
          <p:cNvPr id="522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290762" y="1887369"/>
            <a:ext cx="4033838" cy="4064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 advTm="3000">
    <p:dissolve/>
    <p:sndAc>
      <p:stSnd>
        <p:snd r:embed="rId2" name="chimes.wav" builtIn="1"/>
      </p:stSnd>
    </p:sndAc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  Dance and Music</a:t>
            </a:r>
            <a:endParaRPr lang="en-US" dirty="0"/>
          </a:p>
        </p:txBody>
      </p:sp>
      <p:pic>
        <p:nvPicPr>
          <p:cNvPr id="5427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90045" y="1752600"/>
            <a:ext cx="8114339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 advTm="3000">
    <p:dissolve/>
    <p:sndAc>
      <p:stSnd>
        <p:snd r:embed="rId2" name="chimes.wav" builtIn="1"/>
      </p:stSnd>
    </p:sndAc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68362"/>
          </a:xfrm>
        </p:spPr>
        <p:txBody>
          <a:bodyPr/>
          <a:lstStyle/>
          <a:p>
            <a:r>
              <a:rPr lang="en-US" dirty="0" smtClean="0"/>
              <a:t>          YOGA AND FITNESS</a:t>
            </a:r>
            <a:endParaRPr lang="en-US" dirty="0"/>
          </a:p>
        </p:txBody>
      </p:sp>
      <p:pic>
        <p:nvPicPr>
          <p:cNvPr id="5529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41336" y="1828800"/>
            <a:ext cx="8664125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 advTm="3000">
    <p:dissolve/>
    <p:sndAc>
      <p:stSnd>
        <p:snd r:embed="rId2" name="chimes.wav" builtIn="1"/>
      </p:stSnd>
    </p:sndAc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15962"/>
          </a:xfrm>
        </p:spPr>
        <p:txBody>
          <a:bodyPr/>
          <a:lstStyle/>
          <a:p>
            <a:r>
              <a:rPr lang="en-US" dirty="0" smtClean="0"/>
              <a:t>                   Montessori lab</a:t>
            </a:r>
            <a:endParaRPr lang="en-US" dirty="0"/>
          </a:p>
        </p:txBody>
      </p:sp>
      <p:pic>
        <p:nvPicPr>
          <p:cNvPr id="5632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914400" y="1143000"/>
            <a:ext cx="7315200" cy="549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 advTm="3000">
    <p:dissolve/>
    <p:sndAc>
      <p:stSnd>
        <p:snd r:embed="rId2" name="chimes.wav" builtIn="1"/>
      </p:stSnd>
    </p:sndAc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3992562"/>
          </a:xfrm>
        </p:spPr>
        <p:txBody>
          <a:bodyPr>
            <a:normAutofit/>
          </a:bodyPr>
          <a:lstStyle/>
          <a:p>
            <a:r>
              <a:rPr lang="en-US" sz="9600" dirty="0" smtClean="0"/>
              <a:t> Thank you</a:t>
            </a:r>
            <a:endParaRPr lang="en-US" dirty="0"/>
          </a:p>
        </p:txBody>
      </p:sp>
    </p:spTree>
  </p:cSld>
  <p:clrMapOvr>
    <a:masterClrMapping/>
  </p:clrMapOvr>
  <p:transition spd="med" advTm="3000">
    <p:dissolve/>
    <p:sndAc>
      <p:stSnd>
        <p:snd r:embed="rId2" name="chimes.wav" builtIn="1"/>
      </p:stSnd>
    </p:sndAc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295400" y="76200"/>
            <a:ext cx="7848600" cy="1371600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DRONACHARYA BLOCK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C:\Program Files (x86)\Microsoft Office\MEDIA\CAGCAT10\j0205462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304800"/>
            <a:ext cx="1684871" cy="1676400"/>
          </a:xfrm>
          <a:prstGeom prst="rect">
            <a:avLst/>
          </a:prstGeom>
          <a:noFill/>
        </p:spPr>
      </p:pic>
      <p:pic>
        <p:nvPicPr>
          <p:cNvPr id="6" name="Content Placeholder 5" descr="1 (2).jpg"/>
          <p:cNvPicPr>
            <a:picLocks noGrp="1" noChangeAspect="1"/>
          </p:cNvPicPr>
          <p:nvPr>
            <p:ph sz="quarter" idx="1"/>
          </p:nvPr>
        </p:nvPicPr>
        <p:blipFill>
          <a:blip r:embed="rId4"/>
          <a:stretch>
            <a:fillRect/>
          </a:stretch>
        </p:blipFill>
        <p:spPr>
          <a:xfrm>
            <a:off x="152400" y="1543618"/>
            <a:ext cx="8534400" cy="47047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 advTm="3000">
    <p:dissolv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381000"/>
            <a:ext cx="7848600" cy="1143000"/>
          </a:xfrm>
        </p:spPr>
        <p:txBody>
          <a:bodyPr>
            <a:noAutofit/>
          </a:bodyPr>
          <a:lstStyle/>
          <a:p>
            <a:pPr algn="ctr"/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ARYABHATA BLOCK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 descr="C:\Program Files (x86)\Microsoft Office\MEDIA\CAGCAT10\j0205462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0514" y="228600"/>
            <a:ext cx="1531701" cy="1676400"/>
          </a:xfrm>
          <a:prstGeom prst="rect">
            <a:avLst/>
          </a:prstGeom>
          <a:noFill/>
        </p:spPr>
      </p:pic>
      <p:pic>
        <p:nvPicPr>
          <p:cNvPr id="6" name="Content Placeholder 5" descr="1 (2) - Copy.jpg"/>
          <p:cNvPicPr>
            <a:picLocks noGrp="1" noChangeAspect="1"/>
          </p:cNvPicPr>
          <p:nvPr>
            <p:ph sz="quarter" idx="1"/>
          </p:nvPr>
        </p:nvPicPr>
        <p:blipFill>
          <a:blip r:embed="rId4"/>
          <a:stretch>
            <a:fillRect/>
          </a:stretch>
        </p:blipFill>
        <p:spPr>
          <a:xfrm>
            <a:off x="152400" y="2024070"/>
            <a:ext cx="8534400" cy="42243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 advTm="3000">
    <p:dissolv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381000"/>
            <a:ext cx="7696200" cy="1143000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VENTURE ENTRANCE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Content Placeholder 5" descr="IMG20210128130849.jpg"/>
          <p:cNvPicPr>
            <a:picLocks noGrp="1" noChangeAspect="1"/>
          </p:cNvPicPr>
          <p:nvPr>
            <p:ph sz="quarter" idx="1"/>
          </p:nvPr>
        </p:nvPicPr>
        <p:blipFill>
          <a:blip r:embed="rId3" cstate="print"/>
          <a:stretch>
            <a:fillRect/>
          </a:stretch>
        </p:blipFill>
        <p:spPr>
          <a:xfrm>
            <a:off x="152400" y="2161320"/>
            <a:ext cx="8534400" cy="40870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4" name="Picture 2" descr="C:\Program Files (x86)\Microsoft Office\MEDIA\CAGCAT10\j0205462.wm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9428" y="381000"/>
            <a:ext cx="1665572" cy="1657198"/>
          </a:xfrm>
          <a:prstGeom prst="rect">
            <a:avLst/>
          </a:prstGeom>
          <a:noFill/>
        </p:spPr>
      </p:pic>
    </p:spTree>
  </p:cSld>
  <p:clrMapOvr>
    <a:masterClrMapping/>
  </p:clrMapOvr>
  <p:transition spd="med" advTm="3000">
    <p:dissolv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304800"/>
            <a:ext cx="7162800" cy="1143000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FEES WINDOW</a:t>
            </a:r>
            <a:endParaRPr lang="en-U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Content Placeholder 3" descr="IMG20210128130642.jpg"/>
          <p:cNvPicPr>
            <a:picLocks noGrp="1" noChangeAspect="1"/>
          </p:cNvPicPr>
          <p:nvPr>
            <p:ph sz="quarter" idx="1"/>
          </p:nvPr>
        </p:nvPicPr>
        <p:blipFill>
          <a:blip r:embed="rId3" cstate="print"/>
          <a:stretch>
            <a:fillRect/>
          </a:stretch>
        </p:blipFill>
        <p:spPr>
          <a:xfrm>
            <a:off x="152400" y="1981200"/>
            <a:ext cx="8534400" cy="37029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098" name="Picture 2" descr="C:\Program Files (x86)\Microsoft Office\MEDIA\CAGCAT10\j0205462.wm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" y="95402"/>
            <a:ext cx="1818742" cy="1809598"/>
          </a:xfrm>
          <a:prstGeom prst="rect">
            <a:avLst/>
          </a:prstGeom>
          <a:noFill/>
        </p:spPr>
      </p:pic>
    </p:spTree>
  </p:cSld>
  <p:clrMapOvr>
    <a:masterClrMapping/>
  </p:clrMapOvr>
  <p:transition spd="med" advTm="3000">
    <p:dissolv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RECEPTION HALL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Content Placeholder 3" descr="IMG20210128130549.jpg"/>
          <p:cNvPicPr>
            <a:picLocks noGrp="1" noChangeAspect="1"/>
          </p:cNvPicPr>
          <p:nvPr>
            <p:ph sz="quarter" idx="1"/>
          </p:nvPr>
        </p:nvPicPr>
        <p:blipFill>
          <a:blip r:embed="rId3" cstate="print"/>
          <a:stretch>
            <a:fillRect/>
          </a:stretch>
        </p:blipFill>
        <p:spPr>
          <a:xfrm>
            <a:off x="304800" y="2057400"/>
            <a:ext cx="8359451" cy="4191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122" name="Picture 2" descr="C:\Program Files (x86)\Microsoft Office\MEDIA\CAGCAT10\j0205462.wm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3458" y="152400"/>
            <a:ext cx="1818742" cy="1809598"/>
          </a:xfrm>
          <a:prstGeom prst="rect">
            <a:avLst/>
          </a:prstGeom>
          <a:noFill/>
        </p:spPr>
      </p:pic>
    </p:spTree>
  </p:cSld>
  <p:clrMapOvr>
    <a:masterClrMapping/>
  </p:clrMapOvr>
  <p:transition spd="med" advTm="3000">
    <p:dissolv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503</TotalTime>
  <Words>127</Words>
  <Application>Microsoft Office PowerPoint</Application>
  <PresentationFormat>On-screen Show (4:3)</PresentationFormat>
  <Paragraphs>51</Paragraphs>
  <Slides>44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  <vt:variant>
        <vt:lpstr>Custom Shows</vt:lpstr>
      </vt:variant>
      <vt:variant>
        <vt:i4>1</vt:i4>
      </vt:variant>
    </vt:vector>
  </HeadingPairs>
  <TitlesOfParts>
    <vt:vector size="46" baseType="lpstr">
      <vt:lpstr>Oriel</vt:lpstr>
      <vt:lpstr>Slide 1</vt:lpstr>
      <vt:lpstr>Slide 2</vt:lpstr>
      <vt:lpstr>Slide 3</vt:lpstr>
      <vt:lpstr> VIVEKANAND BLOCK</vt:lpstr>
      <vt:lpstr>DRONACHARYA BLOCK</vt:lpstr>
      <vt:lpstr>ARYABHATA BLOCK</vt:lpstr>
      <vt:lpstr>VENTURE ENTRANCE</vt:lpstr>
      <vt:lpstr>FEES WINDOW</vt:lpstr>
      <vt:lpstr>RECEPTION HALL</vt:lpstr>
      <vt:lpstr>Slide 10</vt:lpstr>
      <vt:lpstr>CONFERENCE  ROOM</vt:lpstr>
      <vt:lpstr>            A brainstorming session</vt:lpstr>
      <vt:lpstr>                    RECEPTION</vt:lpstr>
      <vt:lpstr>Slide 14</vt:lpstr>
      <vt:lpstr>Slide 15</vt:lpstr>
      <vt:lpstr>Slide 16</vt:lpstr>
      <vt:lpstr>Slide 17</vt:lpstr>
      <vt:lpstr>     KINDERGARTEN</vt:lpstr>
      <vt:lpstr>Slide 19</vt:lpstr>
      <vt:lpstr>Slide 20</vt:lpstr>
      <vt:lpstr>          swimming Pool for all </vt:lpstr>
      <vt:lpstr>           200 m. Athletics track</vt:lpstr>
      <vt:lpstr>      Football ground</vt:lpstr>
      <vt:lpstr>                       Volley-ball</vt:lpstr>
      <vt:lpstr>                          badminton</vt:lpstr>
      <vt:lpstr>                  BASKET BALL</vt:lpstr>
      <vt:lpstr>cricket</vt:lpstr>
      <vt:lpstr>                  TABLE TENNIS</vt:lpstr>
      <vt:lpstr>                  INDOOR GAMES</vt:lpstr>
      <vt:lpstr>            Digital language lab</vt:lpstr>
      <vt:lpstr>                 COMPUTER LAB</vt:lpstr>
      <vt:lpstr>               CHEMISTRY LAB</vt:lpstr>
      <vt:lpstr>                PHYSICS LAB</vt:lpstr>
      <vt:lpstr>                 BIOLOGY LAB</vt:lpstr>
      <vt:lpstr>                         LIBRARY</vt:lpstr>
      <vt:lpstr>                        Maths Lab</vt:lpstr>
      <vt:lpstr>                  ROBOTICS LAB</vt:lpstr>
      <vt:lpstr>                        Ball pool</vt:lpstr>
      <vt:lpstr>                      Art &amp; Craft </vt:lpstr>
      <vt:lpstr>Entire campus is under CCTV surveillance</vt:lpstr>
      <vt:lpstr>               Dance and Music</vt:lpstr>
      <vt:lpstr>          YOGA AND FITNESS</vt:lpstr>
      <vt:lpstr>                   Montessori lab</vt:lpstr>
      <vt:lpstr> Thank you</vt:lpstr>
      <vt:lpstr>Custom Show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PC 7</dc:creator>
  <cp:lastModifiedBy>PC 18</cp:lastModifiedBy>
  <cp:revision>82</cp:revision>
  <dcterms:created xsi:type="dcterms:W3CDTF">2021-01-29T06:19:59Z</dcterms:created>
  <dcterms:modified xsi:type="dcterms:W3CDTF">2021-08-26T13:26:40Z</dcterms:modified>
</cp:coreProperties>
</file>